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C3621-5D68-4974-BB01-219782613BA3}" v="1" dt="2023-09-11T10:21:48.524"/>
    <p1510:client id="{8AFB44FB-E4EC-4148-A556-83A65F845842}" v="1" dt="2023-09-11T11:22:18.59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9A717123-5D5B-49D0-9318-1EF86A8C10B0}"/>
    <pc:docChg chg="modSld">
      <pc:chgData name="Jay Goodison" userId="71b6b311-8a5e-4e52-88c6-07e0e1301290" providerId="ADAL" clId="{9A717123-5D5B-49D0-9318-1EF86A8C10B0}" dt="2023-09-11T11:33:38.389" v="5" actId="1076"/>
      <pc:docMkLst>
        <pc:docMk/>
      </pc:docMkLst>
      <pc:sldChg chg="modSp mod">
        <pc:chgData name="Jay Goodison" userId="71b6b311-8a5e-4e52-88c6-07e0e1301290" providerId="ADAL" clId="{9A717123-5D5B-49D0-9318-1EF86A8C10B0}" dt="2023-09-11T11:33:38.389" v="5" actId="1076"/>
        <pc:sldMkLst>
          <pc:docMk/>
          <pc:sldMk cId="1439976292" sldId="427"/>
        </pc:sldMkLst>
        <pc:spChg chg="mod">
          <ac:chgData name="Jay Goodison" userId="71b6b311-8a5e-4e52-88c6-07e0e1301290" providerId="ADAL" clId="{9A717123-5D5B-49D0-9318-1EF86A8C10B0}" dt="2023-09-11T11:33:38.389" v="5" actId="1076"/>
          <ac:spMkLst>
            <pc:docMk/>
            <pc:sldMk cId="1439976292" sldId="427"/>
            <ac:spMk id="4" creationId="{47110703-936C-6894-987A-38D61FCCA0F3}"/>
          </ac:spMkLst>
        </pc:spChg>
      </pc:sldChg>
    </pc:docChg>
  </pc:docChgLst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8AFB44FB-E4EC-4148-A556-83A65F845842}"/>
    <pc:docChg chg="modSld">
      <pc:chgData name="Jay Goodison" userId="71b6b311-8a5e-4e52-88c6-07e0e1301290" providerId="ADAL" clId="{8AFB44FB-E4EC-4148-A556-83A65F845842}" dt="2023-09-11T11:22:01.506" v="6" actId="1076"/>
      <pc:docMkLst>
        <pc:docMk/>
      </pc:docMkLst>
      <pc:sldChg chg="modSp mod">
        <pc:chgData name="Jay Goodison" userId="71b6b311-8a5e-4e52-88c6-07e0e1301290" providerId="ADAL" clId="{8AFB44FB-E4EC-4148-A556-83A65F845842}" dt="2023-09-11T11:22:01.506" v="6" actId="1076"/>
        <pc:sldMkLst>
          <pc:docMk/>
          <pc:sldMk cId="1439976292" sldId="427"/>
        </pc:sldMkLst>
        <pc:spChg chg="mod">
          <ac:chgData name="Jay Goodison" userId="71b6b311-8a5e-4e52-88c6-07e0e1301290" providerId="ADAL" clId="{8AFB44FB-E4EC-4148-A556-83A65F845842}" dt="2023-09-11T11:22:01.506" v="6" actId="1076"/>
          <ac:spMkLst>
            <pc:docMk/>
            <pc:sldMk cId="1439976292" sldId="427"/>
            <ac:spMk id="4" creationId="{47110703-936C-6894-987A-38D61FCCA0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361950" y="1815405"/>
            <a:ext cx="106339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&lt;&lt;if [invoicePaid == false &amp;&amp; </a:t>
            </a:r>
            <a:r>
              <a:rPr lang="en-GB" sz="2800" dirty="0" err="1"/>
              <a:t>invoiceDue</a:t>
            </a:r>
            <a:r>
              <a:rPr lang="en-GB" sz="2800" dirty="0"/>
              <a:t> &lt; </a:t>
            </a:r>
            <a:r>
              <a:rPr lang="en-GB" sz="2800" dirty="0" err="1"/>
              <a:t>generatedOn</a:t>
            </a:r>
            <a:r>
              <a:rPr lang="en-GB" sz="2800" dirty="0"/>
              <a:t>]&gt;&gt;</a:t>
            </a:r>
            <a:br>
              <a:rPr lang="en-GB" sz="2800" dirty="0"/>
            </a:br>
            <a:r>
              <a:rPr lang="en-GB" sz="2800" dirty="0"/>
              <a:t>The invoice is </a:t>
            </a:r>
            <a:r>
              <a:rPr lang="en-GB" sz="2800" dirty="0">
                <a:latin typeface="Biennale Black" panose="00000A00000000000000" pitchFamily="50" charset="0"/>
              </a:rPr>
              <a:t>unpaid</a:t>
            </a:r>
            <a:r>
              <a:rPr lang="en-GB" sz="2800" dirty="0"/>
              <a:t> and </a:t>
            </a:r>
            <a:r>
              <a:rPr lang="en-GB" sz="2800" dirty="0">
                <a:latin typeface="Biennale Black" panose="00000A00000000000000" pitchFamily="50" charset="0"/>
              </a:rPr>
              <a:t>overdue</a:t>
            </a:r>
            <a:r>
              <a:rPr lang="en-GB" sz="2800" dirty="0"/>
              <a:t>.</a:t>
            </a:r>
            <a:br>
              <a:rPr lang="en-GB" sz="2800" dirty="0"/>
            </a:br>
            <a:r>
              <a:rPr lang="en-GB" sz="2800" dirty="0"/>
              <a:t>&lt;&lt;elseif [invoicePaid == false &amp;&amp; </a:t>
            </a:r>
            <a:r>
              <a:rPr lang="en-GB" sz="2800" dirty="0" err="1"/>
              <a:t>invoiceDue</a:t>
            </a:r>
            <a:r>
              <a:rPr lang="en-GB" sz="2800" dirty="0"/>
              <a:t> &gt; </a:t>
            </a:r>
            <a:r>
              <a:rPr lang="en-GB" sz="2800" dirty="0" err="1"/>
              <a:t>generatedOn</a:t>
            </a:r>
            <a:r>
              <a:rPr lang="en-GB" sz="2800" dirty="0"/>
              <a:t>]&gt;&gt;</a:t>
            </a:r>
            <a:br>
              <a:rPr lang="en-GB" sz="2800" dirty="0"/>
            </a:br>
            <a:r>
              <a:rPr lang="en-GB" sz="2800" dirty="0"/>
              <a:t>The invoice is </a:t>
            </a:r>
            <a:r>
              <a:rPr lang="en-GB" sz="2800" dirty="0">
                <a:latin typeface="Biennale Black" panose="00000A00000000000000" pitchFamily="50" charset="0"/>
              </a:rPr>
              <a:t>unpaid</a:t>
            </a:r>
            <a:r>
              <a:rPr lang="en-GB" sz="2800" dirty="0"/>
              <a:t> and </a:t>
            </a:r>
            <a:r>
              <a:rPr lang="en-GB" sz="2800" dirty="0">
                <a:latin typeface="Biennale Black" panose="00000A00000000000000" pitchFamily="50" charset="0"/>
              </a:rPr>
              <a:t>due</a:t>
            </a:r>
            <a:r>
              <a:rPr lang="en-GB" sz="2800" dirty="0"/>
              <a:t> &lt;&lt;[</a:t>
            </a:r>
            <a:r>
              <a:rPr lang="en-GB" sz="2800" dirty="0" err="1"/>
              <a:t>invoiceDue</a:t>
            </a:r>
            <a:r>
              <a:rPr lang="en-GB" sz="2800" dirty="0"/>
              <a:t>]:"yyyy.MM.dd"&gt;&gt;</a:t>
            </a:r>
            <a:br>
              <a:rPr lang="en-GB" sz="2800" dirty="0"/>
            </a:br>
            <a:r>
              <a:rPr lang="en-GB" sz="2800" dirty="0"/>
              <a:t>&lt;&lt;else&gt;&gt;</a:t>
            </a:r>
            <a:br>
              <a:rPr lang="en-GB" sz="2800" dirty="0"/>
            </a:br>
            <a:r>
              <a:rPr lang="en-GB" sz="2800" dirty="0"/>
              <a:t>The invoice is </a:t>
            </a:r>
            <a:r>
              <a:rPr lang="en-GB" sz="2800" dirty="0">
                <a:latin typeface="Biennale Black" panose="00000A00000000000000" pitchFamily="50" charset="0"/>
              </a:rPr>
              <a:t>paid</a:t>
            </a:r>
            <a:r>
              <a:rPr lang="en-GB" sz="2800" dirty="0"/>
              <a:t>.</a:t>
            </a:r>
            <a:br>
              <a:rPr lang="en-GB" sz="2800" dirty="0"/>
            </a:br>
            <a:r>
              <a:rPr lang="en-GB" sz="2800" dirty="0"/>
              <a:t>&lt;&lt;/if&gt;&gt;</a:t>
            </a:r>
            <a:endParaRPr lang="en-GB" sz="2800" dirty="0">
              <a:solidFill>
                <a:srgbClr val="300B39"/>
              </a:solidFill>
              <a:latin typeface="Bienna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Biennale</vt:lpstr>
      <vt:lpstr>Biennale Black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2023-09-11T11:33:49Z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