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C3621-5D68-4974-BB01-219782613BA3}" v="1" dt="2023-09-11T10:21:48.524"/>
    <p1510:client id="{8AFB44FB-E4EC-4148-A556-83A65F845842}" v="1" dt="2023-09-11T11:22:18.5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8AFB44FB-E4EC-4148-A556-83A65F845842}"/>
    <pc:docChg chg="modSld">
      <pc:chgData name="Jay Goodison" userId="71b6b311-8a5e-4e52-88c6-07e0e1301290" providerId="ADAL" clId="{8AFB44FB-E4EC-4148-A556-83A65F845842}" dt="2023-09-11T11:22:01.506" v="6" actId="1076"/>
      <pc:docMkLst>
        <pc:docMk/>
      </pc:docMkLst>
      <pc:sldChg chg="modSp mod">
        <pc:chgData name="Jay Goodison" userId="71b6b311-8a5e-4e52-88c6-07e0e1301290" providerId="ADAL" clId="{8AFB44FB-E4EC-4148-A556-83A65F845842}" dt="2023-09-11T11:22:01.506" v="6" actId="1076"/>
        <pc:sldMkLst>
          <pc:docMk/>
          <pc:sldMk cId="1439976292" sldId="427"/>
        </pc:sldMkLst>
        <pc:spChg chg="mod">
          <ac:chgData name="Jay Goodison" userId="71b6b311-8a5e-4e52-88c6-07e0e1301290" providerId="ADAL" clId="{8AFB44FB-E4EC-4148-A556-83A65F845842}" dt="2023-09-11T11:22:01.506" v="6" actId="1076"/>
          <ac:spMkLst>
            <pc:docMk/>
            <pc:sldMk cId="1439976292" sldId="427"/>
            <ac:spMk id="4" creationId="{47110703-936C-6894-987A-38D61FCCA0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361950" y="2198791"/>
            <a:ext cx="10633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&lt;&lt;if [invoicePaid == false]&gt;&gt;</a:t>
            </a:r>
            <a:br>
              <a:rPr lang="en-GB" sz="2800" dirty="0"/>
            </a:br>
            <a:r>
              <a:rPr lang="en-GB" sz="2800" dirty="0"/>
              <a:t>The invoice has </a:t>
            </a:r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not been paid</a:t>
            </a:r>
            <a:r>
              <a:rPr lang="en-GB" sz="2800" dirty="0"/>
              <a:t>.</a:t>
            </a:r>
            <a:br>
              <a:rPr lang="en-GB" sz="2800" dirty="0"/>
            </a:br>
            <a:r>
              <a:rPr lang="en-GB" sz="2800" dirty="0"/>
              <a:t>&lt;&lt;else&gt;&gt;</a:t>
            </a:r>
            <a:br>
              <a:rPr lang="en-GB" sz="2800" dirty="0"/>
            </a:br>
            <a:r>
              <a:rPr lang="en-GB" sz="2800" dirty="0"/>
              <a:t>The invoice has been </a:t>
            </a:r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paid</a:t>
            </a:r>
            <a:r>
              <a:rPr lang="en-GB" sz="2800" dirty="0"/>
              <a:t>.</a:t>
            </a:r>
            <a:br>
              <a:rPr lang="en-GB" sz="2800" dirty="0"/>
            </a:br>
            <a:r>
              <a:rPr lang="en-GB" sz="2800" dirty="0"/>
              <a:t>&lt;&lt;/if&gt;&gt;</a:t>
            </a:r>
            <a:endParaRPr lang="en-GB" sz="2800" dirty="0">
              <a:solidFill>
                <a:srgbClr val="300B39"/>
              </a:solidFill>
              <a:latin typeface="Bienna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2023-09-11T11:22:29Z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