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C3621-5D68-4974-BB01-219782613BA3}" v="1" dt="2023-09-11T10:21:48.524"/>
    <p1510:client id="{DF68864A-8F8F-4032-91E0-52AD90F85459}" v="4" dt="2023-09-11T11:55:08.3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DF68864A-8F8F-4032-91E0-52AD90F85459}"/>
    <pc:docChg chg="undo custSel modSld">
      <pc:chgData name="Jay Goodison" userId="71b6b311-8a5e-4e52-88c6-07e0e1301290" providerId="ADAL" clId="{DF68864A-8F8F-4032-91E0-52AD90F85459}" dt="2023-09-11T11:56:12.142" v="11" actId="20577"/>
      <pc:docMkLst>
        <pc:docMk/>
      </pc:docMkLst>
      <pc:sldChg chg="addSp delSp modSp mod">
        <pc:chgData name="Jay Goodison" userId="71b6b311-8a5e-4e52-88c6-07e0e1301290" providerId="ADAL" clId="{DF68864A-8F8F-4032-91E0-52AD90F85459}" dt="2023-09-11T11:56:12.142" v="11" actId="20577"/>
        <pc:sldMkLst>
          <pc:docMk/>
          <pc:sldMk cId="1439976292" sldId="427"/>
        </pc:sldMkLst>
        <pc:spChg chg="mod">
          <ac:chgData name="Jay Goodison" userId="71b6b311-8a5e-4e52-88c6-07e0e1301290" providerId="ADAL" clId="{DF68864A-8F8F-4032-91E0-52AD90F85459}" dt="2023-09-11T11:56:12.142" v="11" actId="20577"/>
          <ac:spMkLst>
            <pc:docMk/>
            <pc:sldMk cId="1439976292" sldId="427"/>
            <ac:spMk id="4" creationId="{47110703-936C-6894-987A-38D61FCCA0F3}"/>
          </ac:spMkLst>
        </pc:spChg>
        <pc:graphicFrameChg chg="add del mod">
          <ac:chgData name="Jay Goodison" userId="71b6b311-8a5e-4e52-88c6-07e0e1301290" providerId="ADAL" clId="{DF68864A-8F8F-4032-91E0-52AD90F85459}" dt="2023-09-11T11:54:23.048" v="2"/>
          <ac:graphicFrameMkLst>
            <pc:docMk/>
            <pc:sldMk cId="1439976292" sldId="427"/>
            <ac:graphicFrameMk id="5" creationId="{2E46F8BD-8CC2-EF8C-6DAA-6B998855C6C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361950" y="2032059"/>
            <a:ext cx="10633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&lt;&lt;if [expires.ToString() == ""]&gt;&gt;</a:t>
            </a:r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Expires On: 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None&lt;&lt;else&gt;&gt;</a:t>
            </a:r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Expires On: 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&lt;&lt;[expires]:"yyyy-MM-dd"&gt;&gt;&lt;&lt;/if&gt;&gt;</a:t>
            </a:r>
          </a:p>
          <a:p>
            <a:endParaRPr lang="en-GB" sz="2800" dirty="0">
              <a:solidFill>
                <a:srgbClr val="300B39"/>
              </a:solidFill>
              <a:latin typeface="Bienna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2023-09-11T11:56:15Z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