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F7"/>
    <a:srgbClr val="DED1EB"/>
    <a:srgbClr val="E8DFF1"/>
    <a:srgbClr val="331F45"/>
    <a:srgbClr val="FFD239"/>
    <a:srgbClr val="300B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C3621-5D68-4974-BB01-219782613BA3}" v="1" dt="2023-09-11T10:21:48.524"/>
    <p1510:client id="{E7CC1BAC-A483-4C36-9F1D-24E4A550DFA1}" v="17" dt="2023-09-11T11:48:50.45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E7CC1BAC-A483-4C36-9F1D-24E4A550DFA1}"/>
    <pc:docChg chg="undo custSel modSld">
      <pc:chgData name="Jay Goodison" userId="71b6b311-8a5e-4e52-88c6-07e0e1301290" providerId="ADAL" clId="{E7CC1BAC-A483-4C36-9F1D-24E4A550DFA1}" dt="2023-09-11T11:48:34.358" v="119" actId="20577"/>
      <pc:docMkLst>
        <pc:docMk/>
      </pc:docMkLst>
      <pc:sldChg chg="addSp delSp modSp mod">
        <pc:chgData name="Jay Goodison" userId="71b6b311-8a5e-4e52-88c6-07e0e1301290" providerId="ADAL" clId="{E7CC1BAC-A483-4C36-9F1D-24E4A550DFA1}" dt="2023-09-11T11:48:34.358" v="119" actId="20577"/>
        <pc:sldMkLst>
          <pc:docMk/>
          <pc:sldMk cId="1439976292" sldId="427"/>
        </pc:sldMkLst>
        <pc:spChg chg="del">
          <ac:chgData name="Jay Goodison" userId="71b6b311-8a5e-4e52-88c6-07e0e1301290" providerId="ADAL" clId="{E7CC1BAC-A483-4C36-9F1D-24E4A550DFA1}" dt="2023-09-11T11:41:12.791" v="54" actId="478"/>
          <ac:spMkLst>
            <pc:docMk/>
            <pc:sldMk cId="1439976292" sldId="427"/>
            <ac:spMk id="4" creationId="{47110703-936C-6894-987A-38D61FCCA0F3}"/>
          </ac:spMkLst>
        </pc:spChg>
        <pc:graphicFrameChg chg="add mod modGraphic">
          <ac:chgData name="Jay Goodison" userId="71b6b311-8a5e-4e52-88c6-07e0e1301290" providerId="ADAL" clId="{E7CC1BAC-A483-4C36-9F1D-24E4A550DFA1}" dt="2023-09-11T11:48:34.358" v="119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A87D7450-1CEA-09DA-57EA-4917554A5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272645"/>
              </p:ext>
            </p:extLst>
          </p:nvPr>
        </p:nvGraphicFramePr>
        <p:xfrm>
          <a:off x="631151" y="2206465"/>
          <a:ext cx="1479489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632">
                  <a:extLst>
                    <a:ext uri="{9D8B030D-6E8A-4147-A177-3AD203B41FA5}">
                      <a16:colId xmlns:a16="http://schemas.microsoft.com/office/drawing/2014/main" val="1996834303"/>
                    </a:ext>
                  </a:extLst>
                </a:gridCol>
                <a:gridCol w="4931632">
                  <a:extLst>
                    <a:ext uri="{9D8B030D-6E8A-4147-A177-3AD203B41FA5}">
                      <a16:colId xmlns:a16="http://schemas.microsoft.com/office/drawing/2014/main" val="2997658023"/>
                    </a:ext>
                  </a:extLst>
                </a:gridCol>
                <a:gridCol w="4931632">
                  <a:extLst>
                    <a:ext uri="{9D8B030D-6E8A-4147-A177-3AD203B41FA5}">
                      <a16:colId xmlns:a16="http://schemas.microsoft.com/office/drawing/2014/main" val="2476568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Customer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Expires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60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&lt;&lt;foreach [contract in contracts]&gt;&gt;&lt;&lt;if [contract.customerName!="Encodian"]&gt;&gt;&lt;&lt;[contract.customerName]&gt;&gt;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&lt;&lt;[contract.expires]:"yyyy.MM.dd"&gt;&gt;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£&lt;&lt;[contract.value]&gt;&gt;&lt;&lt;/if&gt;&gt;&lt;&lt;/foreach&gt;&gt;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01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Biennale Bold" panose="00000800000000000000" pitchFamily="50" charset="0"/>
                        </a:rPr>
                        <a:t>Total Contracts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/>
                      <a:r>
                        <a:rPr lang="en-GB" dirty="0">
                          <a:solidFill>
                            <a:schemeClr val="dk1"/>
                          </a:solidFill>
                          <a:latin typeface="Biennale Light" panose="00000400000000000000" pitchFamily="50" charset="0"/>
                          <a:ea typeface="+mn-ea"/>
                          <a:cs typeface="+mn-cs"/>
                        </a:rPr>
                        <a:t>£&lt;&lt;[contracts.Sum(c =&gt; c.value)]&gt;&gt;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5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 Bold</vt:lpstr>
      <vt:lpstr>Biennale Light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2023-09-11T11:48:52Z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