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F00635-52A4-429A-947F-915CBBC81694}" v="2" dt="2023-09-13T08:18:13.71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6EF00635-52A4-429A-947F-915CBBC81694}"/>
    <pc:docChg chg="undo custSel modSld">
      <pc:chgData name="Jay Goodison" userId="71b6b311-8a5e-4e52-88c6-07e0e1301290" providerId="ADAL" clId="{6EF00635-52A4-429A-947F-915CBBC81694}" dt="2023-09-13T08:18:06.339" v="53" actId="115"/>
      <pc:docMkLst>
        <pc:docMk/>
      </pc:docMkLst>
      <pc:sldChg chg="modSp mod">
        <pc:chgData name="Jay Goodison" userId="71b6b311-8a5e-4e52-88c6-07e0e1301290" providerId="ADAL" clId="{6EF00635-52A4-429A-947F-915CBBC81694}" dt="2023-09-13T08:18:06.339" v="53" actId="115"/>
        <pc:sldMkLst>
          <pc:docMk/>
          <pc:sldMk cId="1439976292" sldId="427"/>
        </pc:sldMkLst>
        <pc:spChg chg="mod">
          <ac:chgData name="Jay Goodison" userId="71b6b311-8a5e-4e52-88c6-07e0e1301290" providerId="ADAL" clId="{6EF00635-52A4-429A-947F-915CBBC81694}" dt="2023-09-13T08:18:06.339" v="53" actId="115"/>
          <ac:spMkLst>
            <pc:docMk/>
            <pc:sldMk cId="1439976292" sldId="427"/>
            <ac:spMk id="4" creationId="{47110703-936C-6894-987A-38D61FCCA0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532887" y="2246292"/>
            <a:ext cx="10633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Please visit the </a:t>
            </a:r>
            <a:r>
              <a:rPr lang="en-GB" sz="2800" dirty="0">
                <a:solidFill>
                  <a:srgbClr val="300B39"/>
                </a:solidFill>
                <a:latin typeface="Biennale SemiBold" panose="00000700000000000000" pitchFamily="50" charset="0"/>
              </a:rPr>
              <a:t>&lt;&lt;link[linkUrl][linkDisplay]&gt;&gt;</a:t>
            </a:r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 to find our more.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Biennale</vt:lpstr>
      <vt:lpstr>Biennale Bold</vt:lpstr>
      <vt:lpstr>Biennale SemiBold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2023-09-13T08:18:14Z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