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B39"/>
    <a:srgbClr val="FFD2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67CA8F-6C0E-47BA-9DBC-AABA878DCA5B}" v="7" dt="2023-09-13T09:39:28.41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91" autoAdjust="0"/>
    <p:restoredTop sz="94580" autoAdjust="0"/>
  </p:normalViewPr>
  <p:slideViewPr>
    <p:cSldViewPr snapToGrid="0">
      <p:cViewPr varScale="1">
        <p:scale>
          <a:sx n="80" d="100"/>
          <a:sy n="80" d="100"/>
        </p:scale>
        <p:origin x="103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15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56DC3621-5D68-4974-BB01-219782613BA3}"/>
    <pc:docChg chg="undo custSel delSld modSld">
      <pc:chgData name="Jay Goodison" userId="71b6b311-8a5e-4e52-88c6-07e0e1301290" providerId="ADAL" clId="{56DC3621-5D68-4974-BB01-219782613BA3}" dt="2023-09-11T10:16:39.843" v="92" actId="2711"/>
      <pc:docMkLst>
        <pc:docMk/>
      </pc:docMkLst>
      <pc:sldChg chg="delSp modSp del mod">
        <pc:chgData name="Jay Goodison" userId="71b6b311-8a5e-4e52-88c6-07e0e1301290" providerId="ADAL" clId="{56DC3621-5D68-4974-BB01-219782613BA3}" dt="2023-09-11T10:15:58.658" v="49" actId="47"/>
        <pc:sldMkLst>
          <pc:docMk/>
          <pc:sldMk cId="1050802612" sldId="279"/>
        </pc:sldMkLst>
        <pc:spChg chg="mod">
          <ac:chgData name="Jay Goodison" userId="71b6b311-8a5e-4e52-88c6-07e0e1301290" providerId="ADAL" clId="{56DC3621-5D68-4974-BB01-219782613BA3}" dt="2023-09-11T10:15:24.772" v="12" actId="207"/>
          <ac:spMkLst>
            <pc:docMk/>
            <pc:sldMk cId="1050802612" sldId="279"/>
            <ac:spMk id="2" creationId="{00000000-0000-0000-0000-000000000000}"/>
          </ac:spMkLst>
        </pc:spChg>
        <pc:spChg chg="del">
          <ac:chgData name="Jay Goodison" userId="71b6b311-8a5e-4e52-88c6-07e0e1301290" providerId="ADAL" clId="{56DC3621-5D68-4974-BB01-219782613BA3}" dt="2023-09-11T10:15:03.772" v="10" actId="478"/>
          <ac:spMkLst>
            <pc:docMk/>
            <pc:sldMk cId="1050802612" sldId="279"/>
            <ac:spMk id="4" creationId="{E81A815B-3B03-AB51-AAF2-A553B60668B5}"/>
          </ac:spMkLst>
        </pc:spChg>
        <pc:spChg chg="mod">
          <ac:chgData name="Jay Goodison" userId="71b6b311-8a5e-4e52-88c6-07e0e1301290" providerId="ADAL" clId="{56DC3621-5D68-4974-BB01-219782613BA3}" dt="2023-09-11T10:15:44.845" v="48" actId="404"/>
          <ac:spMkLst>
            <pc:docMk/>
            <pc:sldMk cId="1050802612" sldId="279"/>
            <ac:spMk id="5" creationId="{B6D51501-49E1-39A2-2987-6D0B63964EC6}"/>
          </ac:spMkLst>
        </pc:spChg>
      </pc:sldChg>
      <pc:sldChg chg="del">
        <pc:chgData name="Jay Goodison" userId="71b6b311-8a5e-4e52-88c6-07e0e1301290" providerId="ADAL" clId="{56DC3621-5D68-4974-BB01-219782613BA3}" dt="2023-09-11T10:14:40.685" v="0" actId="47"/>
        <pc:sldMkLst>
          <pc:docMk/>
          <pc:sldMk cId="1075391359" sldId="302"/>
        </pc:sldMkLst>
      </pc:sldChg>
      <pc:sldChg chg="del">
        <pc:chgData name="Jay Goodison" userId="71b6b311-8a5e-4e52-88c6-07e0e1301290" providerId="ADAL" clId="{56DC3621-5D68-4974-BB01-219782613BA3}" dt="2023-09-11T10:14:51.137" v="7" actId="47"/>
        <pc:sldMkLst>
          <pc:docMk/>
          <pc:sldMk cId="2942978645" sldId="413"/>
        </pc:sldMkLst>
      </pc:sldChg>
      <pc:sldChg chg="del">
        <pc:chgData name="Jay Goodison" userId="71b6b311-8a5e-4e52-88c6-07e0e1301290" providerId="ADAL" clId="{56DC3621-5D68-4974-BB01-219782613BA3}" dt="2023-09-11T10:14:52.537" v="9" actId="47"/>
        <pc:sldMkLst>
          <pc:docMk/>
          <pc:sldMk cId="1572235264" sldId="416"/>
        </pc:sldMkLst>
      </pc:sldChg>
      <pc:sldChg chg="del">
        <pc:chgData name="Jay Goodison" userId="71b6b311-8a5e-4e52-88c6-07e0e1301290" providerId="ADAL" clId="{56DC3621-5D68-4974-BB01-219782613BA3}" dt="2023-09-11T10:14:48.731" v="2" actId="47"/>
        <pc:sldMkLst>
          <pc:docMk/>
          <pc:sldMk cId="399508045" sldId="424"/>
        </pc:sldMkLst>
      </pc:sldChg>
      <pc:sldChg chg="del">
        <pc:chgData name="Jay Goodison" userId="71b6b311-8a5e-4e52-88c6-07e0e1301290" providerId="ADAL" clId="{56DC3621-5D68-4974-BB01-219782613BA3}" dt="2023-09-11T10:14:49.480" v="4" actId="47"/>
        <pc:sldMkLst>
          <pc:docMk/>
          <pc:sldMk cId="3646509530" sldId="425"/>
        </pc:sldMkLst>
      </pc:sldChg>
      <pc:sldChg chg="del">
        <pc:chgData name="Jay Goodison" userId="71b6b311-8a5e-4e52-88c6-07e0e1301290" providerId="ADAL" clId="{56DC3621-5D68-4974-BB01-219782613BA3}" dt="2023-09-11T10:14:48.453" v="1" actId="47"/>
        <pc:sldMkLst>
          <pc:docMk/>
          <pc:sldMk cId="650821637" sldId="426"/>
        </pc:sldMkLst>
      </pc:sldChg>
      <pc:sldChg chg="modSp mod">
        <pc:chgData name="Jay Goodison" userId="71b6b311-8a5e-4e52-88c6-07e0e1301290" providerId="ADAL" clId="{56DC3621-5D68-4974-BB01-219782613BA3}" dt="2023-09-11T10:16:39.843" v="92" actId="2711"/>
        <pc:sldMkLst>
          <pc:docMk/>
          <pc:sldMk cId="1439976292" sldId="427"/>
        </pc:sldMkLst>
        <pc:spChg chg="mod">
          <ac:chgData name="Jay Goodison" userId="71b6b311-8a5e-4e52-88c6-07e0e1301290" providerId="ADAL" clId="{56DC3621-5D68-4974-BB01-219782613BA3}" dt="2023-09-11T10:16:39.843" v="92" actId="2711"/>
          <ac:spMkLst>
            <pc:docMk/>
            <pc:sldMk cId="1439976292" sldId="427"/>
            <ac:spMk id="4" creationId="{47110703-936C-6894-987A-38D61FCCA0F3}"/>
          </ac:spMkLst>
        </pc:spChg>
        <pc:spChg chg="mod">
          <ac:chgData name="Jay Goodison" userId="71b6b311-8a5e-4e52-88c6-07e0e1301290" providerId="ADAL" clId="{56DC3621-5D68-4974-BB01-219782613BA3}" dt="2023-09-11T10:16:08.540" v="89" actId="20577"/>
          <ac:spMkLst>
            <pc:docMk/>
            <pc:sldMk cId="1439976292" sldId="427"/>
            <ac:spMk id="6" creationId="{C0E61BFA-2DD4-86C8-EFD9-8A7E6C9ABED5}"/>
          </ac:spMkLst>
        </pc:spChg>
      </pc:sldChg>
      <pc:sldChg chg="del">
        <pc:chgData name="Jay Goodison" userId="71b6b311-8a5e-4e52-88c6-07e0e1301290" providerId="ADAL" clId="{56DC3621-5D68-4974-BB01-219782613BA3}" dt="2023-09-11T10:14:48.975" v="3" actId="47"/>
        <pc:sldMkLst>
          <pc:docMk/>
          <pc:sldMk cId="2781369138" sldId="428"/>
        </pc:sldMkLst>
      </pc:sldChg>
      <pc:sldChg chg="del">
        <pc:chgData name="Jay Goodison" userId="71b6b311-8a5e-4e52-88c6-07e0e1301290" providerId="ADAL" clId="{56DC3621-5D68-4974-BB01-219782613BA3}" dt="2023-09-11T10:14:50.407" v="5" actId="47"/>
        <pc:sldMkLst>
          <pc:docMk/>
          <pc:sldMk cId="2903362706" sldId="429"/>
        </pc:sldMkLst>
      </pc:sldChg>
      <pc:sldChg chg="del">
        <pc:chgData name="Jay Goodison" userId="71b6b311-8a5e-4e52-88c6-07e0e1301290" providerId="ADAL" clId="{56DC3621-5D68-4974-BB01-219782613BA3}" dt="2023-09-11T10:14:50.748" v="6" actId="47"/>
        <pc:sldMkLst>
          <pc:docMk/>
          <pc:sldMk cId="2976693925" sldId="430"/>
        </pc:sldMkLst>
      </pc:sldChg>
      <pc:sldChg chg="del">
        <pc:chgData name="Jay Goodison" userId="71b6b311-8a5e-4e52-88c6-07e0e1301290" providerId="ADAL" clId="{56DC3621-5D68-4974-BB01-219782613BA3}" dt="2023-09-11T10:14:51.750" v="8" actId="47"/>
        <pc:sldMkLst>
          <pc:docMk/>
          <pc:sldMk cId="3347834490" sldId="431"/>
        </pc:sldMkLst>
      </pc:sldChg>
    </pc:docChg>
  </pc:docChgLst>
  <pc:docChgLst>
    <pc:chgData name="Jay Goodison" userId="71b6b311-8a5e-4e52-88c6-07e0e1301290" providerId="ADAL" clId="{C967CA8F-6C0E-47BA-9DBC-AABA878DCA5B}"/>
    <pc:docChg chg="undo custSel modSld">
      <pc:chgData name="Jay Goodison" userId="71b6b311-8a5e-4e52-88c6-07e0e1301290" providerId="ADAL" clId="{C967CA8F-6C0E-47BA-9DBC-AABA878DCA5B}" dt="2023-09-13T09:39:24.120" v="199" actId="14100"/>
      <pc:docMkLst>
        <pc:docMk/>
      </pc:docMkLst>
      <pc:sldChg chg="addSp delSp modSp mod">
        <pc:chgData name="Jay Goodison" userId="71b6b311-8a5e-4e52-88c6-07e0e1301290" providerId="ADAL" clId="{C967CA8F-6C0E-47BA-9DBC-AABA878DCA5B}" dt="2023-09-13T09:39:24.120" v="199" actId="14100"/>
        <pc:sldMkLst>
          <pc:docMk/>
          <pc:sldMk cId="1439976292" sldId="427"/>
        </pc:sldMkLst>
        <pc:spChg chg="add del mod">
          <ac:chgData name="Jay Goodison" userId="71b6b311-8a5e-4e52-88c6-07e0e1301290" providerId="ADAL" clId="{C967CA8F-6C0E-47BA-9DBC-AABA878DCA5B}" dt="2023-09-13T09:26:57.318" v="164" actId="478"/>
          <ac:spMkLst>
            <pc:docMk/>
            <pc:sldMk cId="1439976292" sldId="427"/>
            <ac:spMk id="4" creationId="{47110703-936C-6894-987A-38D61FCCA0F3}"/>
          </ac:spMkLst>
        </pc:spChg>
        <pc:spChg chg="add del mod">
          <ac:chgData name="Jay Goodison" userId="71b6b311-8a5e-4e52-88c6-07e0e1301290" providerId="ADAL" clId="{C967CA8F-6C0E-47BA-9DBC-AABA878DCA5B}" dt="2023-09-13T09:26:50.824" v="161" actId="478"/>
          <ac:spMkLst>
            <pc:docMk/>
            <pc:sldMk cId="1439976292" sldId="427"/>
            <ac:spMk id="5" creationId="{B384C1BD-F9B1-8D31-CF83-33254C46AAE1}"/>
          </ac:spMkLst>
        </pc:spChg>
        <pc:spChg chg="add del">
          <ac:chgData name="Jay Goodison" userId="71b6b311-8a5e-4e52-88c6-07e0e1301290" providerId="ADAL" clId="{C967CA8F-6C0E-47BA-9DBC-AABA878DCA5B}" dt="2023-09-13T09:26:54.467" v="163" actId="478"/>
          <ac:spMkLst>
            <pc:docMk/>
            <pc:sldMk cId="1439976292" sldId="427"/>
            <ac:spMk id="6" creationId="{C0E61BFA-2DD4-86C8-EFD9-8A7E6C9ABED5}"/>
          </ac:spMkLst>
        </pc:spChg>
        <pc:spChg chg="add del mod">
          <ac:chgData name="Jay Goodison" userId="71b6b311-8a5e-4e52-88c6-07e0e1301290" providerId="ADAL" clId="{C967CA8F-6C0E-47BA-9DBC-AABA878DCA5B}" dt="2023-09-13T09:30:04.477" v="169" actId="478"/>
          <ac:spMkLst>
            <pc:docMk/>
            <pc:sldMk cId="1439976292" sldId="427"/>
            <ac:spMk id="8" creationId="{AEFFD116-31D3-E17F-A388-09960776A10E}"/>
          </ac:spMkLst>
        </pc:spChg>
        <pc:spChg chg="add del mod">
          <ac:chgData name="Jay Goodison" userId="71b6b311-8a5e-4e52-88c6-07e0e1301290" providerId="ADAL" clId="{C967CA8F-6C0E-47BA-9DBC-AABA878DCA5B}" dt="2023-09-13T09:30:04.477" v="169" actId="478"/>
          <ac:spMkLst>
            <pc:docMk/>
            <pc:sldMk cId="1439976292" sldId="427"/>
            <ac:spMk id="9" creationId="{A39A6BE0-A918-C619-3211-938BEC6D7855}"/>
          </ac:spMkLst>
        </pc:spChg>
        <pc:spChg chg="add del mod">
          <ac:chgData name="Jay Goodison" userId="71b6b311-8a5e-4e52-88c6-07e0e1301290" providerId="ADAL" clId="{C967CA8F-6C0E-47BA-9DBC-AABA878DCA5B}" dt="2023-09-13T09:30:23.873" v="177" actId="11529"/>
          <ac:spMkLst>
            <pc:docMk/>
            <pc:sldMk cId="1439976292" sldId="427"/>
            <ac:spMk id="10" creationId="{B256343A-A9BB-01F9-CFC0-2BD2CE8DACE6}"/>
          </ac:spMkLst>
        </pc:spChg>
        <pc:spChg chg="add del mod">
          <ac:chgData name="Jay Goodison" userId="71b6b311-8a5e-4e52-88c6-07e0e1301290" providerId="ADAL" clId="{C967CA8F-6C0E-47BA-9DBC-AABA878DCA5B}" dt="2023-09-13T09:31:18.505" v="182" actId="478"/>
          <ac:spMkLst>
            <pc:docMk/>
            <pc:sldMk cId="1439976292" sldId="427"/>
            <ac:spMk id="11" creationId="{9DD5D98E-1612-5E0D-5155-3097EC7A18D0}"/>
          </ac:spMkLst>
        </pc:spChg>
        <pc:spChg chg="add mod">
          <ac:chgData name="Jay Goodison" userId="71b6b311-8a5e-4e52-88c6-07e0e1301290" providerId="ADAL" clId="{C967CA8F-6C0E-47BA-9DBC-AABA878DCA5B}" dt="2023-09-13T09:39:24.120" v="199" actId="14100"/>
          <ac:spMkLst>
            <pc:docMk/>
            <pc:sldMk cId="1439976292" sldId="427"/>
            <ac:spMk id="12" creationId="{AC05EFDD-6D4F-0ACD-9004-69CEA91F3BF5}"/>
          </ac:spMkLst>
        </pc:spChg>
        <pc:grpChg chg="add del">
          <ac:chgData name="Jay Goodison" userId="71b6b311-8a5e-4e52-88c6-07e0e1301290" providerId="ADAL" clId="{C967CA8F-6C0E-47BA-9DBC-AABA878DCA5B}" dt="2023-09-13T09:26:54.467" v="163" actId="478"/>
          <ac:grpSpMkLst>
            <pc:docMk/>
            <pc:sldMk cId="1439976292" sldId="427"/>
            <ac:grpSpMk id="2" creationId="{BD4EC601-E9A8-4D37-CCC5-B5FC444348B2}"/>
          </ac:grpSpMkLst>
        </pc:grpChg>
        <pc:picChg chg="add del">
          <ac:chgData name="Jay Goodison" userId="71b6b311-8a5e-4e52-88c6-07e0e1301290" providerId="ADAL" clId="{C967CA8F-6C0E-47BA-9DBC-AABA878DCA5B}" dt="2023-09-13T09:26:54.467" v="163" actId="478"/>
          <ac:picMkLst>
            <pc:docMk/>
            <pc:sldMk cId="1439976292" sldId="427"/>
            <ac:picMk id="7" creationId="{A1DEE753-F2E0-F6BC-FAC9-F572A5562AD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13/09/2023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3F681F-BD72-42E3-864F-94ADB21FD15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806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C05EFDD-6D4F-0ACD-9004-69CEA91F3BF5}"/>
              </a:ext>
            </a:extLst>
          </p:cNvPr>
          <p:cNvSpPr/>
          <p:nvPr/>
        </p:nvSpPr>
        <p:spPr>
          <a:xfrm>
            <a:off x="522513" y="2313992"/>
            <a:ext cx="5036075" cy="14928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rgbClr val="300B39"/>
                </a:solidFill>
                <a:latin typeface="Biennale Light" panose="00000400000000000000" pitchFamily="50" charset="0"/>
              </a:rPr>
              <a:t>&lt;&lt;image [imageUrl] -fitSize&gt;&gt;</a:t>
            </a:r>
          </a:p>
        </p:txBody>
      </p:sp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13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Biennale Bold</vt:lpstr>
      <vt:lpstr>Biennale Light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1</cp:revision>
  <dcterms:created xsi:type="dcterms:W3CDTF">2021-08-13T14:51:59Z</dcterms:created>
  <dcterms:modified xsi:type="dcterms:W3CDTF">2023-09-13T09:39:35Z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