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A6D06B-7D8D-401F-B18A-EDF9DB813DB5}" v="2" dt="2023-09-13T05:48:13.494"/>
    <p1510:client id="{77279030-BCBE-4541-B6B3-60FB8B0872E2}" v="2" dt="2023-09-13T05:12:58.854"/>
    <p1510:client id="{93CBF112-8701-430A-849A-4BCDEF439BB5}" v="6" dt="2023-09-13T05:27:43.2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4A6D06B-7D8D-401F-B18A-EDF9DB813DB5}"/>
    <pc:docChg chg="modSld">
      <pc:chgData name="Jay Goodison" userId="71b6b311-8a5e-4e52-88c6-07e0e1301290" providerId="ADAL" clId="{54A6D06B-7D8D-401F-B18A-EDF9DB813DB5}" dt="2023-09-13T05:50:13.176" v="9" actId="20577"/>
      <pc:docMkLst>
        <pc:docMk/>
      </pc:docMkLst>
      <pc:sldChg chg="modSp mod">
        <pc:chgData name="Jay Goodison" userId="71b6b311-8a5e-4e52-88c6-07e0e1301290" providerId="ADAL" clId="{54A6D06B-7D8D-401F-B18A-EDF9DB813DB5}" dt="2023-09-13T05:50:13.176" v="9" actId="20577"/>
        <pc:sldMkLst>
          <pc:docMk/>
          <pc:sldMk cId="1439976292" sldId="427"/>
        </pc:sldMkLst>
        <pc:spChg chg="mod">
          <ac:chgData name="Jay Goodison" userId="71b6b311-8a5e-4e52-88c6-07e0e1301290" providerId="ADAL" clId="{54A6D06B-7D8D-401F-B18A-EDF9DB813DB5}" dt="2023-09-13T05:50:13.176" v="9" actId="20577"/>
          <ac:spMkLst>
            <pc:docMk/>
            <pc:sldMk cId="1439976292" sldId="427"/>
            <ac:spMk id="8" creationId="{27EC218A-F836-62FF-B92B-CD149F028917}"/>
          </ac:spMkLst>
        </pc:spChg>
      </pc:sldChg>
    </pc:docChg>
  </pc:docChgLst>
  <pc:docChgLst>
    <pc:chgData name="Jay Goodison" userId="71b6b311-8a5e-4e52-88c6-07e0e1301290" providerId="ADAL" clId="{93CBF112-8701-430A-849A-4BCDEF439BB5}"/>
    <pc:docChg chg="custSel modSld">
      <pc:chgData name="Jay Goodison" userId="71b6b311-8a5e-4e52-88c6-07e0e1301290" providerId="ADAL" clId="{93CBF112-8701-430A-849A-4BCDEF439BB5}" dt="2023-09-13T05:27:52.249" v="31" actId="108"/>
      <pc:docMkLst>
        <pc:docMk/>
      </pc:docMkLst>
      <pc:sldChg chg="addSp delSp modSp mod">
        <pc:chgData name="Jay Goodison" userId="71b6b311-8a5e-4e52-88c6-07e0e1301290" providerId="ADAL" clId="{93CBF112-8701-430A-849A-4BCDEF439BB5}" dt="2023-09-13T05:27:52.249" v="31" actId="108"/>
        <pc:sldMkLst>
          <pc:docMk/>
          <pc:sldMk cId="1439976292" sldId="427"/>
        </pc:sldMkLst>
        <pc:spChg chg="del mod">
          <ac:chgData name="Jay Goodison" userId="71b6b311-8a5e-4e52-88c6-07e0e1301290" providerId="ADAL" clId="{93CBF112-8701-430A-849A-4BCDEF439BB5}" dt="2023-09-13T05:25:54.156" v="17" actId="478"/>
          <ac:spMkLst>
            <pc:docMk/>
            <pc:sldMk cId="1439976292" sldId="427"/>
            <ac:spMk id="4" creationId="{47110703-936C-6894-987A-38D61FCCA0F3}"/>
          </ac:spMkLst>
        </pc:spChg>
        <pc:spChg chg="add del mod">
          <ac:chgData name="Jay Goodison" userId="71b6b311-8a5e-4e52-88c6-07e0e1301290" providerId="ADAL" clId="{93CBF112-8701-430A-849A-4BCDEF439BB5}" dt="2023-09-13T05:25:54.161" v="19"/>
          <ac:spMkLst>
            <pc:docMk/>
            <pc:sldMk cId="1439976292" sldId="427"/>
            <ac:spMk id="5" creationId="{FED62D7C-C368-013E-433A-B64BEF6640E3}"/>
          </ac:spMkLst>
        </pc:spChg>
        <pc:spChg chg="add mod">
          <ac:chgData name="Jay Goodison" userId="71b6b311-8a5e-4e52-88c6-07e0e1301290" providerId="ADAL" clId="{93CBF112-8701-430A-849A-4BCDEF439BB5}" dt="2023-09-13T05:27:52.249" v="31" actId="108"/>
          <ac:spMkLst>
            <pc:docMk/>
            <pc:sldMk cId="1439976292" sldId="427"/>
            <ac:spMk id="8" creationId="{27EC218A-F836-62FF-B92B-CD149F0289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EC218A-F836-62FF-B92B-CD149F028917}"/>
              </a:ext>
            </a:extLst>
          </p:cNvPr>
          <p:cNvSpPr txBox="1"/>
          <p:nvPr/>
        </p:nvSpPr>
        <p:spPr>
          <a:xfrm>
            <a:off x="568171" y="2317072"/>
            <a:ext cx="149855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Biennale" panose="00000500000000000000" pitchFamily="50" charset="0"/>
              </a:rPr>
              <a:t>&lt;&lt;foreach [bullet in bullets]&gt;&gt;&lt;&lt;[bullet.listFirstName]&gt;&gt; &lt;&lt;[bullet.listLastName]&gt;&gt;</a:t>
            </a:r>
          </a:p>
          <a:p>
            <a:pPr marL="971550" lvl="1" indent="-514350">
              <a:buSzPct val="100000"/>
              <a:buFont typeface="Biennale" panose="00000500000000000000" pitchFamily="50" charset="0"/>
              <a:buChar char="–"/>
            </a:pPr>
            <a:r>
              <a:rPr lang="en-GB" sz="2800" dirty="0">
                <a:latin typeface="Biennale" panose="00000500000000000000" pitchFamily="50" charset="0"/>
              </a:rPr>
              <a:t>&lt;&lt;foreach [colleague in bullet.colleagues]&gt;&gt;&lt;&lt;[colleague.name]&gt;&gt;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Biennale" panose="00000500000000000000" pitchFamily="50" charset="0"/>
              </a:rPr>
              <a:t>&lt;&lt;/</a:t>
            </a:r>
            <a:r>
              <a:rPr lang="en-GB" sz="2800">
                <a:latin typeface="Biennale" panose="00000500000000000000" pitchFamily="50" charset="0"/>
              </a:rPr>
              <a:t>foreach&gt;&gt;&lt;&lt;/</a:t>
            </a:r>
            <a:r>
              <a:rPr lang="en-GB" sz="2800" dirty="0">
                <a:latin typeface="Biennale" panose="00000500000000000000" pitchFamily="50" charset="0"/>
              </a:rPr>
              <a:t>foreach&gt;&gt;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2</cp:revision>
  <dcterms:created xsi:type="dcterms:W3CDTF">2021-08-13T14:51:59Z</dcterms:created>
  <dcterms:modified xsi:type="dcterms:W3CDTF">2023-09-13T05:50:14Z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