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DF7"/>
    <a:srgbClr val="DED1EB"/>
    <a:srgbClr val="E8DFF1"/>
    <a:srgbClr val="331F45"/>
    <a:srgbClr val="FFD239"/>
    <a:srgbClr val="300B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FD940E-AB98-4CEA-BCD7-A35410D16865}" v="3" dt="2023-09-13T06:08:46.75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0E63F1DA-0D75-4609-AA04-4A8C67DF8B06}"/>
    <pc:docChg chg="modSld">
      <pc:chgData name="Jay Goodison" userId="71b6b311-8a5e-4e52-88c6-07e0e1301290" providerId="ADAL" clId="{0E63F1DA-0D75-4609-AA04-4A8C67DF8B06}" dt="2023-09-13T06:02:45.271" v="0" actId="2164"/>
      <pc:docMkLst>
        <pc:docMk/>
      </pc:docMkLst>
      <pc:sldChg chg="modSp mod">
        <pc:chgData name="Jay Goodison" userId="71b6b311-8a5e-4e52-88c6-07e0e1301290" providerId="ADAL" clId="{0E63F1DA-0D75-4609-AA04-4A8C67DF8B06}" dt="2023-09-13T06:02:45.271" v="0" actId="2164"/>
        <pc:sldMkLst>
          <pc:docMk/>
          <pc:sldMk cId="1439976292" sldId="427"/>
        </pc:sldMkLst>
        <pc:graphicFrameChg chg="modGraphic">
          <ac:chgData name="Jay Goodison" userId="71b6b311-8a5e-4e52-88c6-07e0e1301290" providerId="ADAL" clId="{0E63F1DA-0D75-4609-AA04-4A8C67DF8B06}" dt="2023-09-13T06:02:45.271" v="0" actId="2164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  <pc:docChgLst>
    <pc:chgData name="Jay Goodison" userId="71b6b311-8a5e-4e52-88c6-07e0e1301290" providerId="ADAL" clId="{67FD940E-AB98-4CEA-BCD7-A35410D16865}"/>
    <pc:docChg chg="modSld">
      <pc:chgData name="Jay Goodison" userId="71b6b311-8a5e-4e52-88c6-07e0e1301290" providerId="ADAL" clId="{67FD940E-AB98-4CEA-BCD7-A35410D16865}" dt="2023-09-13T06:09:21.112" v="16" actId="2711"/>
      <pc:docMkLst>
        <pc:docMk/>
      </pc:docMkLst>
      <pc:sldChg chg="modSp mod">
        <pc:chgData name="Jay Goodison" userId="71b6b311-8a5e-4e52-88c6-07e0e1301290" providerId="ADAL" clId="{67FD940E-AB98-4CEA-BCD7-A35410D16865}" dt="2023-09-13T06:09:21.112" v="16" actId="2711"/>
        <pc:sldMkLst>
          <pc:docMk/>
          <pc:sldMk cId="1439976292" sldId="427"/>
        </pc:sldMkLst>
        <pc:graphicFrameChg chg="mod modGraphic">
          <ac:chgData name="Jay Goodison" userId="71b6b311-8a5e-4e52-88c6-07e0e1301290" providerId="ADAL" clId="{67FD940E-AB98-4CEA-BCD7-A35410D16865}" dt="2023-09-13T06:09:21.112" v="16" actId="2711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  <pc:docChgLst>
    <pc:chgData name="Jay Goodison" userId="71b6b311-8a5e-4e52-88c6-07e0e1301290" providerId="ADAL" clId="{E7CC1BAC-A483-4C36-9F1D-24E4A550DFA1}"/>
    <pc:docChg chg="undo custSel modSld">
      <pc:chgData name="Jay Goodison" userId="71b6b311-8a5e-4e52-88c6-07e0e1301290" providerId="ADAL" clId="{E7CC1BAC-A483-4C36-9F1D-24E4A550DFA1}" dt="2023-09-11T11:48:34.358" v="119" actId="20577"/>
      <pc:docMkLst>
        <pc:docMk/>
      </pc:docMkLst>
      <pc:sldChg chg="addSp delSp modSp mod">
        <pc:chgData name="Jay Goodison" userId="71b6b311-8a5e-4e52-88c6-07e0e1301290" providerId="ADAL" clId="{E7CC1BAC-A483-4C36-9F1D-24E4A550DFA1}" dt="2023-09-11T11:48:34.358" v="119" actId="20577"/>
        <pc:sldMkLst>
          <pc:docMk/>
          <pc:sldMk cId="1439976292" sldId="427"/>
        </pc:sldMkLst>
        <pc:spChg chg="del">
          <ac:chgData name="Jay Goodison" userId="71b6b311-8a5e-4e52-88c6-07e0e1301290" providerId="ADAL" clId="{E7CC1BAC-A483-4C36-9F1D-24E4A550DFA1}" dt="2023-09-11T11:41:12.791" v="54" actId="478"/>
          <ac:spMkLst>
            <pc:docMk/>
            <pc:sldMk cId="1439976292" sldId="427"/>
            <ac:spMk id="4" creationId="{47110703-936C-6894-987A-38D61FCCA0F3}"/>
          </ac:spMkLst>
        </pc:spChg>
        <pc:graphicFrameChg chg="add mod modGraphic">
          <ac:chgData name="Jay Goodison" userId="71b6b311-8a5e-4e52-88c6-07e0e1301290" providerId="ADAL" clId="{E7CC1BAC-A483-4C36-9F1D-24E4A550DFA1}" dt="2023-09-11T11:48:34.358" v="119" actId="20577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A87D7450-1CEA-09DA-57EA-4917554A5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7040"/>
              </p:ext>
            </p:extLst>
          </p:nvPr>
        </p:nvGraphicFramePr>
        <p:xfrm>
          <a:off x="631150" y="2206465"/>
          <a:ext cx="1486926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9261">
                  <a:extLst>
                    <a:ext uri="{9D8B030D-6E8A-4147-A177-3AD203B41FA5}">
                      <a16:colId xmlns:a16="http://schemas.microsoft.com/office/drawing/2014/main" val="1996834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Customer Information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60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&lt;&lt;foreach [contract in contracts]&gt;&gt;</a:t>
                      </a:r>
                      <a:r>
                        <a:rPr lang="en-GB" dirty="0">
                          <a:latin typeface="Biennale SemiBold" panose="00000700000000000000" pitchFamily="50" charset="0"/>
                        </a:rPr>
                        <a:t>Customer: </a:t>
                      </a:r>
                      <a:r>
                        <a:rPr lang="en-GB" dirty="0">
                          <a:latin typeface="Biennale Light" panose="00000400000000000000" pitchFamily="50" charset="0"/>
                        </a:rPr>
                        <a:t>&lt;&lt;[contract.customerName]&gt;&gt;, </a:t>
                      </a:r>
                      <a:r>
                        <a:rPr lang="en-GB" dirty="0">
                          <a:latin typeface="Biennale SemiBold" panose="00000700000000000000" pitchFamily="50" charset="0"/>
                        </a:rPr>
                        <a:t>Contract Date:</a:t>
                      </a:r>
                      <a:r>
                        <a:rPr lang="en-GB" dirty="0">
                          <a:latin typeface="Biennale Light" panose="00000400000000000000" pitchFamily="50" charset="0"/>
                        </a:rPr>
                        <a:t>&lt;&lt;[contract.expires]:"yyyy.MM.dd"&gt;&gt;, </a:t>
                      </a:r>
                      <a:r>
                        <a:rPr lang="en-GB" dirty="0">
                          <a:latin typeface="Biennale SemiBold" panose="00000700000000000000" pitchFamily="50" charset="0"/>
                        </a:rPr>
                        <a:t>Value:</a:t>
                      </a:r>
                      <a:r>
                        <a:rPr lang="en-GB" dirty="0">
                          <a:latin typeface="Biennale Light" panose="00000400000000000000" pitchFamily="50" charset="0"/>
                        </a:rPr>
                        <a:t> £&lt;&lt;[contract.value]&gt;&gt;&lt;&lt;/foreach -greedy&gt;&gt;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01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Biennale Bold</vt:lpstr>
      <vt:lpstr>Biennale Light</vt:lpstr>
      <vt:lpstr>Biennale SemiBold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2023-09-13T06:09:25Z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