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C3621-5D68-4974-BB01-219782613BA3}" v="1" dt="2023-09-11T10:21:48.5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461635" y="2056287"/>
            <a:ext cx="106339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&lt;&lt;var [variable1 = "Encodian"]&gt;&gt;</a:t>
            </a:r>
          </a:p>
          <a:p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&lt;&lt;[variable1]&gt;&gt;</a:t>
            </a:r>
          </a:p>
          <a:p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&lt;&lt;[variable1]&gt;&gt;</a:t>
            </a:r>
          </a:p>
          <a:p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&lt;&lt;[variable1]&gt;&gt;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21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2</cp:revision>
  <dcterms:created xsi:type="dcterms:W3CDTF">2021-08-13T14:51:59Z</dcterms:created>
  <dcterms:modified xsi:type="dcterms:W3CDTF">2023-09-11T12:04:46Z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