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427" r:id="rId5"/>
  </p:sldIdLst>
  <p:sldSz cx="16256000" cy="9144000"/>
  <p:notesSz cx="16256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216AECC-15CC-3C3A-F0BF-5DCED0F2BFBB}" name="Dan Kong" initials="DK" userId="S::dan.kong@encodian.com::13728f99-eaa1-4ccf-8c77-7565223cb244" providerId="AD"/>
  <p188:author id="{DCF3A1DF-2FE3-3197-CCA9-9C2BDE8745AE}" name="Aaron Rendell" initials="AR" userId="S::aaron.rendell@encodian.com::bd091eec-d96f-410f-bff8-cdfcfbeb29e1" providerId="AD"/>
  <p188:author id="{35A41BE0-F823-545C-F2D9-6CDC448106E0}" name="Eva Luna-Rose" initials="EL" userId="S::eva.luna-rose@encodian.com::1b8c37eb-576b-4a34-87ac-88f86d7a009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0B39"/>
    <a:srgbClr val="FFD239"/>
    <a:srgbClr val="FED6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–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90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y Goodison" userId="71b6b311-8a5e-4e52-88c6-07e0e1301290" providerId="ADAL" clId="{56DC3621-5D68-4974-BB01-219782613BA3}"/>
    <pc:docChg chg="undo custSel delSld modSld">
      <pc:chgData name="Jay Goodison" userId="71b6b311-8a5e-4e52-88c6-07e0e1301290" providerId="ADAL" clId="{56DC3621-5D68-4974-BB01-219782613BA3}" dt="2023-09-11T10:16:39.843" v="92" actId="2711"/>
      <pc:docMkLst>
        <pc:docMk/>
      </pc:docMkLst>
      <pc:sldChg chg="delSp modSp del mod">
        <pc:chgData name="Jay Goodison" userId="71b6b311-8a5e-4e52-88c6-07e0e1301290" providerId="ADAL" clId="{56DC3621-5D68-4974-BB01-219782613BA3}" dt="2023-09-11T10:15:58.658" v="49" actId="47"/>
        <pc:sldMkLst>
          <pc:docMk/>
          <pc:sldMk cId="1050802612" sldId="279"/>
        </pc:sldMkLst>
        <pc:spChg chg="mod">
          <ac:chgData name="Jay Goodison" userId="71b6b311-8a5e-4e52-88c6-07e0e1301290" providerId="ADAL" clId="{56DC3621-5D68-4974-BB01-219782613BA3}" dt="2023-09-11T10:15:24.772" v="12" actId="207"/>
          <ac:spMkLst>
            <pc:docMk/>
            <pc:sldMk cId="1050802612" sldId="279"/>
            <ac:spMk id="2" creationId="{00000000-0000-0000-0000-000000000000}"/>
          </ac:spMkLst>
        </pc:spChg>
        <pc:spChg chg="del">
          <ac:chgData name="Jay Goodison" userId="71b6b311-8a5e-4e52-88c6-07e0e1301290" providerId="ADAL" clId="{56DC3621-5D68-4974-BB01-219782613BA3}" dt="2023-09-11T10:15:03.772" v="10" actId="478"/>
          <ac:spMkLst>
            <pc:docMk/>
            <pc:sldMk cId="1050802612" sldId="279"/>
            <ac:spMk id="4" creationId="{E81A815B-3B03-AB51-AAF2-A553B60668B5}"/>
          </ac:spMkLst>
        </pc:spChg>
        <pc:spChg chg="mod">
          <ac:chgData name="Jay Goodison" userId="71b6b311-8a5e-4e52-88c6-07e0e1301290" providerId="ADAL" clId="{56DC3621-5D68-4974-BB01-219782613BA3}" dt="2023-09-11T10:15:44.845" v="48" actId="404"/>
          <ac:spMkLst>
            <pc:docMk/>
            <pc:sldMk cId="1050802612" sldId="279"/>
            <ac:spMk id="5" creationId="{B6D51501-49E1-39A2-2987-6D0B63964EC6}"/>
          </ac:spMkLst>
        </pc:spChg>
      </pc:sldChg>
      <pc:sldChg chg="del">
        <pc:chgData name="Jay Goodison" userId="71b6b311-8a5e-4e52-88c6-07e0e1301290" providerId="ADAL" clId="{56DC3621-5D68-4974-BB01-219782613BA3}" dt="2023-09-11T10:14:40.685" v="0" actId="47"/>
        <pc:sldMkLst>
          <pc:docMk/>
          <pc:sldMk cId="1075391359" sldId="302"/>
        </pc:sldMkLst>
      </pc:sldChg>
      <pc:sldChg chg="del">
        <pc:chgData name="Jay Goodison" userId="71b6b311-8a5e-4e52-88c6-07e0e1301290" providerId="ADAL" clId="{56DC3621-5D68-4974-BB01-219782613BA3}" dt="2023-09-11T10:14:51.137" v="7" actId="47"/>
        <pc:sldMkLst>
          <pc:docMk/>
          <pc:sldMk cId="2942978645" sldId="413"/>
        </pc:sldMkLst>
      </pc:sldChg>
      <pc:sldChg chg="del">
        <pc:chgData name="Jay Goodison" userId="71b6b311-8a5e-4e52-88c6-07e0e1301290" providerId="ADAL" clId="{56DC3621-5D68-4974-BB01-219782613BA3}" dt="2023-09-11T10:14:52.537" v="9" actId="47"/>
        <pc:sldMkLst>
          <pc:docMk/>
          <pc:sldMk cId="1572235264" sldId="416"/>
        </pc:sldMkLst>
      </pc:sldChg>
      <pc:sldChg chg="del">
        <pc:chgData name="Jay Goodison" userId="71b6b311-8a5e-4e52-88c6-07e0e1301290" providerId="ADAL" clId="{56DC3621-5D68-4974-BB01-219782613BA3}" dt="2023-09-11T10:14:48.731" v="2" actId="47"/>
        <pc:sldMkLst>
          <pc:docMk/>
          <pc:sldMk cId="399508045" sldId="424"/>
        </pc:sldMkLst>
      </pc:sldChg>
      <pc:sldChg chg="del">
        <pc:chgData name="Jay Goodison" userId="71b6b311-8a5e-4e52-88c6-07e0e1301290" providerId="ADAL" clId="{56DC3621-5D68-4974-BB01-219782613BA3}" dt="2023-09-11T10:14:49.480" v="4" actId="47"/>
        <pc:sldMkLst>
          <pc:docMk/>
          <pc:sldMk cId="3646509530" sldId="425"/>
        </pc:sldMkLst>
      </pc:sldChg>
      <pc:sldChg chg="del">
        <pc:chgData name="Jay Goodison" userId="71b6b311-8a5e-4e52-88c6-07e0e1301290" providerId="ADAL" clId="{56DC3621-5D68-4974-BB01-219782613BA3}" dt="2023-09-11T10:14:48.453" v="1" actId="47"/>
        <pc:sldMkLst>
          <pc:docMk/>
          <pc:sldMk cId="650821637" sldId="426"/>
        </pc:sldMkLst>
      </pc:sldChg>
      <pc:sldChg chg="modSp mod">
        <pc:chgData name="Jay Goodison" userId="71b6b311-8a5e-4e52-88c6-07e0e1301290" providerId="ADAL" clId="{56DC3621-5D68-4974-BB01-219782613BA3}" dt="2023-09-11T10:16:39.843" v="92" actId="2711"/>
        <pc:sldMkLst>
          <pc:docMk/>
          <pc:sldMk cId="1439976292" sldId="427"/>
        </pc:sldMkLst>
        <pc:spChg chg="mod">
          <ac:chgData name="Jay Goodison" userId="71b6b311-8a5e-4e52-88c6-07e0e1301290" providerId="ADAL" clId="{56DC3621-5D68-4974-BB01-219782613BA3}" dt="2023-09-11T10:16:39.843" v="92" actId="2711"/>
          <ac:spMkLst>
            <pc:docMk/>
            <pc:sldMk cId="1439976292" sldId="427"/>
            <ac:spMk id="4" creationId="{47110703-936C-6894-987A-38D61FCCA0F3}"/>
          </ac:spMkLst>
        </pc:spChg>
        <pc:spChg chg="mod">
          <ac:chgData name="Jay Goodison" userId="71b6b311-8a5e-4e52-88c6-07e0e1301290" providerId="ADAL" clId="{56DC3621-5D68-4974-BB01-219782613BA3}" dt="2023-09-11T10:16:08.540" v="89" actId="20577"/>
          <ac:spMkLst>
            <pc:docMk/>
            <pc:sldMk cId="1439976292" sldId="427"/>
            <ac:spMk id="6" creationId="{C0E61BFA-2DD4-86C8-EFD9-8A7E6C9ABED5}"/>
          </ac:spMkLst>
        </pc:spChg>
      </pc:sldChg>
      <pc:sldChg chg="del">
        <pc:chgData name="Jay Goodison" userId="71b6b311-8a5e-4e52-88c6-07e0e1301290" providerId="ADAL" clId="{56DC3621-5D68-4974-BB01-219782613BA3}" dt="2023-09-11T10:14:48.975" v="3" actId="47"/>
        <pc:sldMkLst>
          <pc:docMk/>
          <pc:sldMk cId="2781369138" sldId="428"/>
        </pc:sldMkLst>
      </pc:sldChg>
      <pc:sldChg chg="del">
        <pc:chgData name="Jay Goodison" userId="71b6b311-8a5e-4e52-88c6-07e0e1301290" providerId="ADAL" clId="{56DC3621-5D68-4974-BB01-219782613BA3}" dt="2023-09-11T10:14:50.407" v="5" actId="47"/>
        <pc:sldMkLst>
          <pc:docMk/>
          <pc:sldMk cId="2903362706" sldId="429"/>
        </pc:sldMkLst>
      </pc:sldChg>
      <pc:sldChg chg="del">
        <pc:chgData name="Jay Goodison" userId="71b6b311-8a5e-4e52-88c6-07e0e1301290" providerId="ADAL" clId="{56DC3621-5D68-4974-BB01-219782613BA3}" dt="2023-09-11T10:14:50.748" v="6" actId="47"/>
        <pc:sldMkLst>
          <pc:docMk/>
          <pc:sldMk cId="2976693925" sldId="430"/>
        </pc:sldMkLst>
      </pc:sldChg>
      <pc:sldChg chg="del">
        <pc:chgData name="Jay Goodison" userId="71b6b311-8a5e-4e52-88c6-07e0e1301290" providerId="ADAL" clId="{56DC3621-5D68-4974-BB01-219782613BA3}" dt="2023-09-11T10:14:51.750" v="8" actId="47"/>
        <pc:sldMkLst>
          <pc:docMk/>
          <pc:sldMk cId="3347834490" sldId="43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207500" y="0"/>
            <a:ext cx="704532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BB537-7845-460D-A365-339FE96F61BC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84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625600" y="4400550"/>
            <a:ext cx="130048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704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207500" y="8685213"/>
            <a:ext cx="704532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F681F-BD72-42E3-864F-94ADB21FD1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73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19200" y="2834640"/>
            <a:ext cx="138176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6256000" cy="9144000"/>
          </a:xfrm>
          <a:custGeom>
            <a:avLst/>
            <a:gdLst/>
            <a:ahLst/>
            <a:cxnLst/>
            <a:rect l="l" t="t" r="r" b="b"/>
            <a:pathLst>
              <a:path w="16256000" h="9144000">
                <a:moveTo>
                  <a:pt x="16256000" y="0"/>
                </a:moveTo>
                <a:lnTo>
                  <a:pt x="0" y="0"/>
                </a:lnTo>
                <a:lnTo>
                  <a:pt x="0" y="9144000"/>
                </a:lnTo>
                <a:lnTo>
                  <a:pt x="16256000" y="9144000"/>
                </a:lnTo>
                <a:lnTo>
                  <a:pt x="16256000" y="0"/>
                </a:lnTo>
                <a:close/>
              </a:path>
            </a:pathLst>
          </a:custGeom>
          <a:solidFill>
            <a:srgbClr val="FFD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16808" y="1741258"/>
            <a:ext cx="6222382" cy="680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0416" y="3049358"/>
            <a:ext cx="14475167" cy="266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D4EC601-E9A8-4D37-CCC5-B5FC444348B2}"/>
              </a:ext>
            </a:extLst>
          </p:cNvPr>
          <p:cNvGrpSpPr/>
          <p:nvPr/>
        </p:nvGrpSpPr>
        <p:grpSpPr>
          <a:xfrm>
            <a:off x="-3810" y="548322"/>
            <a:ext cx="13929360" cy="1209040"/>
            <a:chOff x="0" y="-53024"/>
            <a:chExt cx="7143325" cy="2050993"/>
          </a:xfrm>
        </p:grpSpPr>
        <p:sp>
          <p:nvSpPr>
            <p:cNvPr id="3" name="Shape 48238">
              <a:extLst>
                <a:ext uri="{FF2B5EF4-FFF2-40B4-BE49-F238E27FC236}">
                  <a16:creationId xmlns:a16="http://schemas.microsoft.com/office/drawing/2014/main" id="{E60F59CB-F5CB-9617-0649-4C1A64412EFE}"/>
                </a:ext>
              </a:extLst>
            </p:cNvPr>
            <p:cNvSpPr/>
            <p:nvPr/>
          </p:nvSpPr>
          <p:spPr>
            <a:xfrm>
              <a:off x="0" y="-53024"/>
              <a:ext cx="7143325" cy="2050993"/>
            </a:xfrm>
            <a:custGeom>
              <a:avLst/>
              <a:gdLst/>
              <a:ahLst/>
              <a:cxnLst/>
              <a:rect l="0" t="0" r="0" b="0"/>
              <a:pathLst>
                <a:path w="7143325" h="2050993">
                  <a:moveTo>
                    <a:pt x="0" y="0"/>
                  </a:moveTo>
                  <a:lnTo>
                    <a:pt x="6972306" y="76431"/>
                  </a:lnTo>
                  <a:cubicBezTo>
                    <a:pt x="7071710" y="77523"/>
                    <a:pt x="7143325" y="158498"/>
                    <a:pt x="7132238" y="257291"/>
                  </a:cubicBezTo>
                  <a:lnTo>
                    <a:pt x="6962007" y="1775678"/>
                  </a:lnTo>
                  <a:cubicBezTo>
                    <a:pt x="6950933" y="1874471"/>
                    <a:pt x="6861372" y="1955675"/>
                    <a:pt x="6761970" y="1957059"/>
                  </a:cubicBezTo>
                  <a:lnTo>
                    <a:pt x="0" y="205099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31F4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0E61BFA-2DD4-86C8-EFD9-8A7E6C9ABED5}"/>
              </a:ext>
            </a:extLst>
          </p:cNvPr>
          <p:cNvSpPr txBox="1"/>
          <p:nvPr/>
        </p:nvSpPr>
        <p:spPr>
          <a:xfrm>
            <a:off x="361950" y="714375"/>
            <a:ext cx="8620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D239"/>
                </a:solidFill>
                <a:latin typeface="Biennale Bold" panose="00000800000000000000" pitchFamily="50" charset="0"/>
              </a:rPr>
              <a:t>Flowr – Populate PowerPoint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1DEE753-F2E0-F6BC-FAC9-F572A5562A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8090535"/>
            <a:ext cx="3018457" cy="67818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7110703-936C-6894-987A-38D61FCCA0F3}"/>
              </a:ext>
            </a:extLst>
          </p:cNvPr>
          <p:cNvSpPr txBox="1"/>
          <p:nvPr/>
        </p:nvSpPr>
        <p:spPr>
          <a:xfrm>
            <a:off x="532887" y="2246292"/>
            <a:ext cx="10633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300B39"/>
                </a:solidFill>
                <a:latin typeface="Biennale Bold" panose="00000800000000000000" pitchFamily="50" charset="0"/>
              </a:rPr>
              <a:t>Company Name</a:t>
            </a:r>
            <a:r>
              <a:rPr lang="en-GB" sz="2800" dirty="0">
                <a:solidFill>
                  <a:srgbClr val="300B39"/>
                </a:solidFill>
                <a:latin typeface="Biennale" panose="00000500000000000000" pitchFamily="50" charset="0"/>
              </a:rPr>
              <a:t>: &lt;&lt;[</a:t>
            </a:r>
            <a:r>
              <a:rPr lang="en-GB" sz="2800" dirty="0" err="1">
                <a:solidFill>
                  <a:srgbClr val="300B39"/>
                </a:solidFill>
                <a:latin typeface="Biennale" panose="00000500000000000000" pitchFamily="50" charset="0"/>
              </a:rPr>
              <a:t>companyName</a:t>
            </a:r>
            <a:r>
              <a:rPr lang="en-GB" sz="2800" dirty="0">
                <a:solidFill>
                  <a:srgbClr val="300B39"/>
                </a:solidFill>
                <a:latin typeface="Biennale" panose="00000500000000000000" pitchFamily="50" charset="0"/>
              </a:rPr>
              <a:t>]&gt;&gt;</a:t>
            </a:r>
          </a:p>
        </p:txBody>
      </p:sp>
    </p:spTree>
    <p:extLst>
      <p:ext uri="{BB962C8B-B14F-4D97-AF65-F5344CB8AC3E}">
        <p14:creationId xmlns:p14="http://schemas.microsoft.com/office/powerpoint/2010/main" val="1439976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codian">
      <a:dk1>
        <a:srgbClr val="2F0B39"/>
      </a:dk1>
      <a:lt1>
        <a:srgbClr val="FEFFFE"/>
      </a:lt1>
      <a:dk2>
        <a:srgbClr val="00A0FD"/>
      </a:dk2>
      <a:lt2>
        <a:srgbClr val="FED63C"/>
      </a:lt2>
      <a:accent1>
        <a:srgbClr val="00A35C"/>
      </a:accent1>
      <a:accent2>
        <a:srgbClr val="00A3FE"/>
      </a:accent2>
      <a:accent3>
        <a:srgbClr val="FF2AD1"/>
      </a:accent3>
      <a:accent4>
        <a:srgbClr val="FF6B5E"/>
      </a:accent4>
      <a:accent5>
        <a:srgbClr val="FED63C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BCF8E569B43640BDD28C449EFB90E4" ma:contentTypeVersion="6" ma:contentTypeDescription="Create a new document." ma:contentTypeScope="" ma:versionID="15d01b42f39469b8f61f03e6e7765b2e">
  <xsd:schema xmlns:xsd="http://www.w3.org/2001/XMLSchema" xmlns:xs="http://www.w3.org/2001/XMLSchema" xmlns:p="http://schemas.microsoft.com/office/2006/metadata/properties" xmlns:ns2="bbe295be-b5f6-495e-8744-40699434f823" xmlns:ns3="29147fde-51bc-4a18-b415-34a4575bdf01" targetNamespace="http://schemas.microsoft.com/office/2006/metadata/properties" ma:root="true" ma:fieldsID="e54fb0b8335e326a5686e5f7f3b8e7ac" ns2:_="" ns3:_="">
    <xsd:import namespace="bbe295be-b5f6-495e-8744-40699434f823"/>
    <xsd:import namespace="29147fde-51bc-4a18-b415-34a4575bdf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e295be-b5f6-495e-8744-40699434f8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147fde-51bc-4a18-b415-34a4575bdf0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9147fde-51bc-4a18-b415-34a4575bdf01">
      <UserInfo>
        <DisplayName>Dan Kong</DisplayName>
        <AccountId>15</AccountId>
        <AccountType/>
      </UserInfo>
      <UserInfo>
        <DisplayName>Jay Goodison</DisplayName>
        <AccountId>10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8B1D4673-F130-48B2-B335-922D710AD9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EE9A6B-AD6B-43C2-ADB6-1A5C2A7D45BB}">
  <ds:schemaRefs>
    <ds:schemaRef ds:uri="29147fde-51bc-4a18-b415-34a4575bdf01"/>
    <ds:schemaRef ds:uri="bbe295be-b5f6-495e-8744-40699434f82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718AD39-3A54-40F7-B3C8-751709194724}">
  <ds:schemaRefs>
    <ds:schemaRef ds:uri="24d6b378-b31a-40f7-8d55-b1b05f1107a6"/>
    <ds:schemaRef ds:uri="29147fde-51bc-4a18-b415-34a4575bdf01"/>
    <ds:schemaRef ds:uri="f8141cfb-1809-41d4-9a7e-d3e11d13b3f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10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Biennale</vt:lpstr>
      <vt:lpstr>Biennale Bold</vt:lpstr>
      <vt:lpstr>Calibri</vt:lpstr>
      <vt:lpstr>RightGrotesk-Black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365, sorted.</dc:title>
  <dc:creator>Dan Kong</dc:creator>
  <cp:lastModifiedBy>Jay Goodison</cp:lastModifiedBy>
  <cp:revision>1</cp:revision>
  <dcterms:created xsi:type="dcterms:W3CDTF">2021-08-13T14:51:59Z</dcterms:created>
  <dcterms:modified xsi:type="dcterms:W3CDTF">2023-09-11T10:16:46Z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2021-08-11T00:00:00Z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2021-08-13T00:00:00Z</vt:filetime>
  </property>
  <property fmtid="{D5CDD505-2E9C-101B-9397-08002B2CF9AE}" pid="5" name="TaxKeyword">
    <vt:lpwstr/>
  </property>
  <property fmtid="{D5CDD505-2E9C-101B-9397-08002B2CF9AE}" pid="6" name="MediaServiceImageTags">
    <vt:lpwstr/>
  </property>
  <property fmtid="{D5CDD505-2E9C-101B-9397-08002B2CF9AE}" pid="7" name="ContentTypeId">
    <vt:lpwstr>0x0101007CBCF8E569B43640BDD28C449EFB90E4</vt:lpwstr>
  </property>
</Properties>
</file>